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03" r:id="rId2"/>
    <p:sldId id="306" r:id="rId3"/>
    <p:sldId id="307" r:id="rId4"/>
    <p:sldId id="256" r:id="rId5"/>
    <p:sldId id="300" r:id="rId6"/>
    <p:sldId id="310" r:id="rId7"/>
    <p:sldId id="315" r:id="rId8"/>
    <p:sldId id="311" r:id="rId9"/>
    <p:sldId id="267" r:id="rId10"/>
    <p:sldId id="266" r:id="rId11"/>
    <p:sldId id="317" r:id="rId12"/>
    <p:sldId id="318" r:id="rId13"/>
    <p:sldId id="319" r:id="rId14"/>
    <p:sldId id="316"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9144000" cy="2933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0" y="2925286"/>
            <a:ext cx="9144000" cy="158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514600" y="2362200"/>
            <a:ext cx="4114800" cy="112776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pPr algn="ctr" defTabSz="914400" rtl="0" eaLnBrk="1" latinLnBrk="0" hangingPunct="1">
              <a:spcBef>
                <a:spcPts val="400"/>
              </a:spcBef>
              <a:buNone/>
            </a:pPr>
            <a:endParaRPr lang="en-US" sz="1800" b="1" kern="1200" cap="all" spc="0" baseline="0">
              <a:solidFill>
                <a:schemeClr val="bg1"/>
              </a:solidFill>
              <a:latin typeface="+mj-lt"/>
              <a:ea typeface="+mj-ea"/>
              <a:cs typeface="Tunga" pitchFamily="2"/>
            </a:endParaRPr>
          </a:p>
        </p:txBody>
      </p:sp>
      <p:sp>
        <p:nvSpPr>
          <p:cNvPr id="3" name="Subtitle 2"/>
          <p:cNvSpPr>
            <a:spLocks noGrp="1"/>
          </p:cNvSpPr>
          <p:nvPr>
            <p:ph type="subTitle" idx="1"/>
          </p:nvPr>
        </p:nvSpPr>
        <p:spPr>
          <a:xfrm>
            <a:off x="2565400" y="3045460"/>
            <a:ext cx="4013200" cy="428625"/>
          </a:xfrm>
        </p:spPr>
        <p:txBody>
          <a:bodyPr tIns="0" anchor="t">
            <a:noAutofit/>
          </a:bodyPr>
          <a:lstStyle>
            <a:lvl1pPr marL="0" indent="0" algn="ctr">
              <a:buNone/>
              <a:defRPr sz="1600" b="0" i="0" cap="none" spc="0" baseline="0">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Title 11"/>
          <p:cNvSpPr>
            <a:spLocks noGrp="1"/>
          </p:cNvSpPr>
          <p:nvPr>
            <p:ph type="title"/>
          </p:nvPr>
        </p:nvSpPr>
        <p:spPr>
          <a:xfrm>
            <a:off x="2565400" y="2397760"/>
            <a:ext cx="4013200" cy="599440"/>
          </a:xfrm>
          <a:noFill/>
          <a:ln>
            <a:noFill/>
          </a:ln>
        </p:spPr>
        <p:txBody>
          <a:bodyPr bIns="0" anchor="b"/>
          <a:lstStyle>
            <a:lvl1pPr>
              <a:defRPr>
                <a:effectLst>
                  <a:glow rad="88900">
                    <a:schemeClr val="tx1">
                      <a:alpha val="60000"/>
                    </a:schemeClr>
                  </a:glow>
                </a:effectLst>
              </a:defRPr>
            </a:lvl1pPr>
          </a:lstStyle>
          <a:p>
            <a:r>
              <a:rPr lang="en-US"/>
              <a:t>Click to edit Master title style</a:t>
            </a:r>
            <a:endParaRPr lang="en-US" dirty="0"/>
          </a:p>
        </p:txBody>
      </p:sp>
      <p:sp>
        <p:nvSpPr>
          <p:cNvPr id="11" name="Date Placeholder 10"/>
          <p:cNvSpPr>
            <a:spLocks noGrp="1"/>
          </p:cNvSpPr>
          <p:nvPr>
            <p:ph type="dt" sz="half" idx="10"/>
          </p:nvPr>
        </p:nvSpPr>
        <p:spPr bwMode="black"/>
        <p:txBody>
          <a:bodyPr/>
          <a:lstStyle/>
          <a:p>
            <a:fld id="{05ACD799-DB53-41B3-8EAD-045E6DCD4046}" type="datetimeFigureOut">
              <a:rPr lang="en-US" smtClean="0"/>
              <a:t>11/11/2016</a:t>
            </a:fld>
            <a:endParaRPr lang="en-US"/>
          </a:p>
        </p:txBody>
      </p:sp>
      <p:sp>
        <p:nvSpPr>
          <p:cNvPr id="17" name="Slide Number Placeholder 16"/>
          <p:cNvSpPr>
            <a:spLocks noGrp="1"/>
          </p:cNvSpPr>
          <p:nvPr>
            <p:ph type="sldNum" sz="quarter" idx="11"/>
          </p:nvPr>
        </p:nvSpPr>
        <p:spPr/>
        <p:txBody>
          <a:bodyPr/>
          <a:lstStyle/>
          <a:p>
            <a:fld id="{81783733-BB8C-4D4A-B4A9-A041F33C4720}" type="slidenum">
              <a:rPr lang="en-US" smtClean="0"/>
              <a:t>‹Nº›</a:t>
            </a:fld>
            <a:endParaRPr lang="en-US"/>
          </a:p>
        </p:txBody>
      </p:sp>
      <p:sp>
        <p:nvSpPr>
          <p:cNvPr id="19" name="Footer Placeholder 1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ACD799-DB53-41B3-8EAD-045E6DCD4046}" type="datetimeFigureOut">
              <a:rPr lang="en-US" smtClean="0"/>
              <a:t>11/11/2016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783733-BB8C-4D4A-B4A9-A041F33C4720}" type="slidenum">
              <a:rPr lang="en-US" smtClean="0"/>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cxnSp>
        <p:nvCxnSpPr>
          <p:cNvPr id="9" name="Straight Connector 8"/>
          <p:cNvCxnSpPr/>
          <p:nvPr/>
        </p:nvCxnSpPr>
        <p:spPr>
          <a:xfrm rot="5400000">
            <a:off x="4267200" y="3429000"/>
            <a:ext cx="6858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bwMode="hidden">
          <a:xfrm>
            <a:off x="0" y="1"/>
            <a:ext cx="7696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Vertical Text Placeholder 2"/>
          <p:cNvSpPr>
            <a:spLocks noGrp="1"/>
          </p:cNvSpPr>
          <p:nvPr>
            <p:ph type="body" orient="vert" idx="1"/>
          </p:nvPr>
        </p:nvSpPr>
        <p:spPr>
          <a:xfrm>
            <a:off x="457200" y="914401"/>
            <a:ext cx="662940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ACD799-DB53-41B3-8EAD-045E6DCD4046}" type="datetimeFigureOut">
              <a:rPr lang="en-US" smtClean="0"/>
              <a:t>11/11/2016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783733-BB8C-4D4A-B4A9-A041F33C4720}" type="slidenum">
              <a:rPr lang="en-US" smtClean="0"/>
              <a:t>‹Nº›</a:t>
            </a:fld>
            <a:endParaRPr lang="en-US"/>
          </a:p>
        </p:txBody>
      </p:sp>
      <p:sp>
        <p:nvSpPr>
          <p:cNvPr id="2" name="Vertical Title 1"/>
          <p:cNvSpPr>
            <a:spLocks noGrp="1"/>
          </p:cNvSpPr>
          <p:nvPr>
            <p:ph type="title" orient="vert"/>
          </p:nvPr>
        </p:nvSpPr>
        <p:spPr>
          <a:xfrm>
            <a:off x="7239000" y="914401"/>
            <a:ext cx="926980" cy="5029200"/>
          </a:xfrm>
        </p:spPr>
        <p:txBody>
          <a:bodyPr vert="eaVert"/>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31" name="Content Placeholder 30"/>
          <p:cNvSpPr>
            <a:spLocks noGrp="1"/>
          </p:cNvSpPr>
          <p:nvPr>
            <p:ph sz="quarter" idx="13"/>
          </p:nvPr>
        </p:nvSpPr>
        <p:spPr>
          <a:xfrm>
            <a:off x="457200" y="2020824"/>
            <a:ext cx="8229600" cy="4075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p>
        </p:txBody>
      </p:sp>
      <p:sp>
        <p:nvSpPr>
          <p:cNvPr id="11" name="Date Placeholder 10"/>
          <p:cNvSpPr>
            <a:spLocks noGrp="1"/>
          </p:cNvSpPr>
          <p:nvPr>
            <p:ph type="dt" sz="half" idx="14"/>
          </p:nvPr>
        </p:nvSpPr>
        <p:spPr/>
        <p:txBody>
          <a:bodyPr/>
          <a:lstStyle/>
          <a:p>
            <a:fld id="{05ACD799-DB53-41B3-8EAD-045E6DCD4046}" type="datetimeFigureOut">
              <a:rPr lang="en-US" smtClean="0"/>
              <a:t>11/11/2016</a:t>
            </a:fld>
            <a:endParaRPr lang="en-US"/>
          </a:p>
        </p:txBody>
      </p:sp>
      <p:sp>
        <p:nvSpPr>
          <p:cNvPr id="12" name="Slide Number Placeholder 11"/>
          <p:cNvSpPr>
            <a:spLocks noGrp="1"/>
          </p:cNvSpPr>
          <p:nvPr>
            <p:ph type="sldNum" sz="quarter" idx="15"/>
          </p:nvPr>
        </p:nvSpPr>
        <p:spPr/>
        <p:txBody>
          <a:bodyPr/>
          <a:lstStyle/>
          <a:p>
            <a:fld id="{81783733-BB8C-4D4A-B4A9-A041F33C4720}" type="slidenum">
              <a:rPr lang="en-US" smtClean="0"/>
              <a:t>‹Nº›</a:t>
            </a:fld>
            <a:endParaRPr lang="en-US"/>
          </a:p>
        </p:txBody>
      </p:sp>
      <p:sp>
        <p:nvSpPr>
          <p:cNvPr id="13" name="Footer Placeholder 12"/>
          <p:cNvSpPr>
            <a:spLocks noGrp="1"/>
          </p:cNvSpPr>
          <p:nvPr>
            <p:ph type="ftr" sz="quarter" idx="16"/>
          </p:nvPr>
        </p:nvSpPr>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0" y="3922776"/>
            <a:ext cx="9144000" cy="2935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0" y="3921760"/>
            <a:ext cx="9144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514600" y="3368040"/>
            <a:ext cx="4114800" cy="112776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pPr algn="ctr" defTabSz="914400" rtl="0" eaLnBrk="1" latinLnBrk="0" hangingPunct="1">
              <a:spcBef>
                <a:spcPts val="400"/>
              </a:spcBef>
              <a:buNone/>
            </a:pPr>
            <a:endParaRPr lang="en-US" sz="1800" b="1" kern="1200" cap="all" spc="0" baseline="0">
              <a:solidFill>
                <a:schemeClr val="bg1"/>
              </a:solidFill>
              <a:latin typeface="+mj-lt"/>
              <a:ea typeface="+mj-ea"/>
              <a:cs typeface="Tunga" pitchFamily="2"/>
            </a:endParaRPr>
          </a:p>
        </p:txBody>
      </p:sp>
      <p:sp>
        <p:nvSpPr>
          <p:cNvPr id="9" name="Title Placeholder 1"/>
          <p:cNvSpPr>
            <a:spLocks noGrp="1"/>
          </p:cNvSpPr>
          <p:nvPr>
            <p:ph type="title"/>
          </p:nvPr>
        </p:nvSpPr>
        <p:spPr bwMode="black">
          <a:xfrm>
            <a:off x="2529052" y="3367246"/>
            <a:ext cx="4085897" cy="706821"/>
          </a:xfrm>
          <a:prstGeom prst="rect">
            <a:avLst/>
          </a:prstGeom>
          <a:noFill/>
          <a:ln w="98425" cmpd="thinThick">
            <a:noFill/>
            <a:miter lim="800000"/>
          </a:ln>
        </p:spPr>
        <p:txBody>
          <a:bodyPr vert="horz" lIns="91440" tIns="45720" rIns="91440" bIns="0" rtlCol="0" anchor="b" anchorCtr="0">
            <a:normAutofit/>
          </a:bodyPr>
          <a:lstStyle>
            <a:lvl1pPr>
              <a:defRPr kumimoji="0" lang="en-US" sz="1800" b="1" i="0" u="none" strike="noStrike" kern="1200" cap="all" spc="0" normalizeH="0" baseline="0" noProof="0" dirty="0" smtClean="0">
                <a:ln>
                  <a:noFill/>
                </a:ln>
                <a:solidFill>
                  <a:schemeClr val="bg1"/>
                </a:solidFill>
                <a:effectLst/>
                <a:uLnTx/>
                <a:uFillTx/>
                <a:latin typeface="+mj-lt"/>
                <a:ea typeface="+mj-ea"/>
                <a:cs typeface="Tunga" pitchFamily="2"/>
              </a:defRPr>
            </a:lvl1pPr>
          </a:lstStyle>
          <a:p>
            <a:r>
              <a:rPr lang="en-US"/>
              <a:t>Click to edit Master title style</a:t>
            </a:r>
            <a:endParaRPr lang="en-US" dirty="0"/>
          </a:p>
        </p:txBody>
      </p:sp>
      <p:sp>
        <p:nvSpPr>
          <p:cNvPr id="10" name="Subtitle 2"/>
          <p:cNvSpPr>
            <a:spLocks noGrp="1"/>
          </p:cNvSpPr>
          <p:nvPr>
            <p:ph type="subTitle" idx="1"/>
          </p:nvPr>
        </p:nvSpPr>
        <p:spPr bwMode="black">
          <a:xfrm>
            <a:off x="2518542" y="4084577"/>
            <a:ext cx="4106917" cy="397094"/>
          </a:xfrm>
        </p:spPr>
        <p:txBody>
          <a:bodyPr tIns="0" anchor="t" anchorCtr="0">
            <a:normAutofit/>
          </a:bodyPr>
          <a:lstStyle>
            <a:lvl1pPr marL="0" indent="0" algn="ctr">
              <a:buNone/>
              <a:defRPr kumimoji="0" lang="en-US" sz="1600" b="0" i="0" u="none" strike="noStrike" kern="1200" cap="none" spc="0" normalizeH="0" baseline="0" noProof="0" dirty="0">
                <a:ln>
                  <a:noFill/>
                </a:ln>
                <a:solidFill>
                  <a:schemeClr val="bg1"/>
                </a:solidFill>
                <a:effectLst/>
                <a:uLnTx/>
                <a:uFillTx/>
                <a:latin typeface="+mn-lt"/>
                <a:ea typeface="+mn-ea"/>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Date Placeholder 12"/>
          <p:cNvSpPr>
            <a:spLocks noGrp="1"/>
          </p:cNvSpPr>
          <p:nvPr>
            <p:ph type="dt" sz="half" idx="10"/>
          </p:nvPr>
        </p:nvSpPr>
        <p:spPr/>
        <p:txBody>
          <a:bodyPr/>
          <a:lstStyle/>
          <a:p>
            <a:fld id="{05ACD799-DB53-41B3-8EAD-045E6DCD4046}" type="datetimeFigureOut">
              <a:rPr lang="en-US" smtClean="0"/>
              <a:t>11/11/2016</a:t>
            </a:fld>
            <a:endParaRPr lang="en-US"/>
          </a:p>
        </p:txBody>
      </p:sp>
      <p:sp>
        <p:nvSpPr>
          <p:cNvPr id="14" name="Slide Number Placeholder 13"/>
          <p:cNvSpPr>
            <a:spLocks noGrp="1"/>
          </p:cNvSpPr>
          <p:nvPr>
            <p:ph type="sldNum" sz="quarter" idx="11"/>
          </p:nvPr>
        </p:nvSpPr>
        <p:spPr/>
        <p:txBody>
          <a:bodyPr/>
          <a:lstStyle/>
          <a:p>
            <a:fld id="{81783733-BB8C-4D4A-B4A9-A041F33C4720}" type="slidenum">
              <a:rPr lang="en-US" smtClean="0"/>
              <a:t>‹Nº›</a:t>
            </a:fld>
            <a:endParaRPr lang="en-US"/>
          </a:p>
        </p:txBody>
      </p:sp>
      <p:sp>
        <p:nvSpPr>
          <p:cNvPr id="15" name="Footer Placeholder 14"/>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14" name="Content Placeholder 30"/>
          <p:cNvSpPr>
            <a:spLocks noGrp="1"/>
          </p:cNvSpPr>
          <p:nvPr>
            <p:ph sz="quarter" idx="13"/>
          </p:nvPr>
        </p:nvSpPr>
        <p:spPr>
          <a:xfrm>
            <a:off x="457201" y="2020824"/>
            <a:ext cx="4023360" cy="4005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0"/>
          <p:cNvSpPr>
            <a:spLocks noGrp="1"/>
          </p:cNvSpPr>
          <p:nvPr>
            <p:ph sz="quarter" idx="14"/>
          </p:nvPr>
        </p:nvSpPr>
        <p:spPr>
          <a:xfrm>
            <a:off x="4663440" y="2020824"/>
            <a:ext cx="4023360" cy="4005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5"/>
          </p:nvPr>
        </p:nvSpPr>
        <p:spPr/>
        <p:txBody>
          <a:bodyPr/>
          <a:lstStyle/>
          <a:p>
            <a:fld id="{05ACD799-DB53-41B3-8EAD-045E6DCD4046}" type="datetimeFigureOut">
              <a:rPr lang="en-US" smtClean="0"/>
              <a:t>11/11/2016</a:t>
            </a:fld>
            <a:endParaRPr lang="en-US"/>
          </a:p>
        </p:txBody>
      </p:sp>
      <p:sp>
        <p:nvSpPr>
          <p:cNvPr id="12" name="Slide Number Placeholder 11"/>
          <p:cNvSpPr>
            <a:spLocks noGrp="1"/>
          </p:cNvSpPr>
          <p:nvPr>
            <p:ph type="sldNum" sz="quarter" idx="16"/>
          </p:nvPr>
        </p:nvSpPr>
        <p:spPr/>
        <p:txBody>
          <a:bodyPr/>
          <a:lstStyle/>
          <a:p>
            <a:fld id="{81783733-BB8C-4D4A-B4A9-A041F33C4720}" type="slidenum">
              <a:rPr lang="en-US" smtClean="0"/>
              <a:t>‹Nº›</a:t>
            </a:fld>
            <a:endParaRPr lang="en-US"/>
          </a:p>
        </p:txBody>
      </p:sp>
      <p:sp>
        <p:nvSpPr>
          <p:cNvPr id="13" name="Footer Placeholder 12"/>
          <p:cNvSpPr>
            <a:spLocks noGrp="1"/>
          </p:cNvSpPr>
          <p:nvPr>
            <p:ph type="ftr" sz="quarter" idx="17"/>
          </p:nvPr>
        </p:nvSpPr>
        <p:spPr/>
        <p:txBody>
          <a:bodyPr/>
          <a:lstStyle/>
          <a:p>
            <a:endParaRPr lang="en-US"/>
          </a:p>
        </p:txBody>
      </p:sp>
      <p:sp>
        <p:nvSpPr>
          <p:cNvPr id="16" name="Title 15"/>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3" name="Content Placeholder 30"/>
          <p:cNvSpPr>
            <a:spLocks noGrp="1"/>
          </p:cNvSpPr>
          <p:nvPr>
            <p:ph sz="quarter" idx="13"/>
          </p:nvPr>
        </p:nvSpPr>
        <p:spPr>
          <a:xfrm>
            <a:off x="457201" y="2819400"/>
            <a:ext cx="4023360" cy="3209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30"/>
          <p:cNvSpPr>
            <a:spLocks noGrp="1"/>
          </p:cNvSpPr>
          <p:nvPr>
            <p:ph sz="quarter" idx="14"/>
          </p:nvPr>
        </p:nvSpPr>
        <p:spPr>
          <a:xfrm>
            <a:off x="4663440" y="2816352"/>
            <a:ext cx="4023360" cy="3209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3"/>
          <p:cNvSpPr>
            <a:spLocks noGrp="1"/>
          </p:cNvSpPr>
          <p:nvPr>
            <p:ph type="body" sz="half" idx="2"/>
          </p:nvPr>
        </p:nvSpPr>
        <p:spPr>
          <a:xfrm>
            <a:off x="457200" y="2020824"/>
            <a:ext cx="4023360" cy="704088"/>
          </a:xfrm>
          <a:noFill/>
          <a:ln w="98425" cmpd="thinThick">
            <a:no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1" kern="1200" cap="none" spc="200" baseline="0" smtClean="0">
                <a:solidFill>
                  <a:schemeClr val="tx1"/>
                </a:solidFill>
                <a:latin typeface="+mj-lt"/>
                <a:ea typeface="+mj-ea"/>
                <a:cs typeface="Tunga" pitchFamily="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1" name="Text Placeholder 3"/>
          <p:cNvSpPr>
            <a:spLocks noGrp="1"/>
          </p:cNvSpPr>
          <p:nvPr>
            <p:ph type="body" sz="half" idx="15"/>
          </p:nvPr>
        </p:nvSpPr>
        <p:spPr>
          <a:xfrm>
            <a:off x="4663440" y="2020824"/>
            <a:ext cx="4023360" cy="704088"/>
          </a:xfrm>
          <a:noFill/>
          <a:ln w="98425" cmpd="thinThick">
            <a:no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1" i="0" kern="1200" cap="none" spc="200" baseline="0" dirty="0" smtClean="0">
                <a:solidFill>
                  <a:schemeClr val="tx1"/>
                </a:solidFill>
                <a:latin typeface="+mj-lt"/>
                <a:ea typeface="+mj-ea"/>
                <a:cs typeface="Tunga" pitchFamily="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400"/>
              </a:spcBef>
              <a:spcAft>
                <a:spcPts val="0"/>
              </a:spcAft>
              <a:buClr>
                <a:schemeClr val="accent1"/>
              </a:buClr>
              <a:buFontTx/>
              <a:buNone/>
            </a:pPr>
            <a:r>
              <a:rPr lang="en-US"/>
              <a:t>Click to edit Master text styles</a:t>
            </a:r>
          </a:p>
        </p:txBody>
      </p:sp>
      <p:sp>
        <p:nvSpPr>
          <p:cNvPr id="11" name="Date Placeholder 10"/>
          <p:cNvSpPr>
            <a:spLocks noGrp="1"/>
          </p:cNvSpPr>
          <p:nvPr>
            <p:ph type="dt" sz="half" idx="16"/>
          </p:nvPr>
        </p:nvSpPr>
        <p:spPr/>
        <p:txBody>
          <a:bodyPr/>
          <a:lstStyle/>
          <a:p>
            <a:fld id="{05ACD799-DB53-41B3-8EAD-045E6DCD4046}" type="datetimeFigureOut">
              <a:rPr lang="en-US" smtClean="0"/>
              <a:t>11/11/2016</a:t>
            </a:fld>
            <a:endParaRPr lang="en-US"/>
          </a:p>
        </p:txBody>
      </p:sp>
      <p:sp>
        <p:nvSpPr>
          <p:cNvPr id="12" name="Slide Number Placeholder 11"/>
          <p:cNvSpPr>
            <a:spLocks noGrp="1"/>
          </p:cNvSpPr>
          <p:nvPr>
            <p:ph type="sldNum" sz="quarter" idx="17"/>
          </p:nvPr>
        </p:nvSpPr>
        <p:spPr/>
        <p:txBody>
          <a:bodyPr/>
          <a:lstStyle/>
          <a:p>
            <a:fld id="{81783733-BB8C-4D4A-B4A9-A041F33C4720}" type="slidenum">
              <a:rPr lang="en-US" smtClean="0"/>
              <a:t>‹Nº›</a:t>
            </a:fld>
            <a:endParaRPr lang="en-US"/>
          </a:p>
        </p:txBody>
      </p:sp>
      <p:sp>
        <p:nvSpPr>
          <p:cNvPr id="13" name="Footer Placeholder 12"/>
          <p:cNvSpPr>
            <a:spLocks noGrp="1"/>
          </p:cNvSpPr>
          <p:nvPr>
            <p:ph type="ftr" sz="quarter" idx="18"/>
          </p:nvPr>
        </p:nvSpPr>
        <p:spPr/>
        <p:txBody>
          <a:bodyPr/>
          <a:lstStyle/>
          <a:p>
            <a:endParaRPr lang="en-US"/>
          </a:p>
        </p:txBody>
      </p:sp>
      <p:sp>
        <p:nvSpPr>
          <p:cNvPr id="18" name="Title 1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Click to edit Master title style</a:t>
            </a:r>
          </a:p>
        </p:txBody>
      </p:sp>
      <p:sp>
        <p:nvSpPr>
          <p:cNvPr id="15" name="Date Placeholder 14"/>
          <p:cNvSpPr>
            <a:spLocks noGrp="1"/>
          </p:cNvSpPr>
          <p:nvPr>
            <p:ph type="dt" sz="half" idx="10"/>
          </p:nvPr>
        </p:nvSpPr>
        <p:spPr/>
        <p:txBody>
          <a:bodyPr/>
          <a:lstStyle/>
          <a:p>
            <a:fld id="{05ACD799-DB53-41B3-8EAD-045E6DCD4046}" type="datetimeFigureOut">
              <a:rPr lang="en-US" smtClean="0"/>
              <a:t>11/11/2016</a:t>
            </a:fld>
            <a:endParaRPr lang="en-US"/>
          </a:p>
        </p:txBody>
      </p:sp>
      <p:sp>
        <p:nvSpPr>
          <p:cNvPr id="16" name="Slide Number Placeholder 15"/>
          <p:cNvSpPr>
            <a:spLocks noGrp="1"/>
          </p:cNvSpPr>
          <p:nvPr>
            <p:ph type="sldNum" sz="quarter" idx="11"/>
          </p:nvPr>
        </p:nvSpPr>
        <p:spPr/>
        <p:txBody>
          <a:bodyPr/>
          <a:lstStyle/>
          <a:p>
            <a:fld id="{81783733-BB8C-4D4A-B4A9-A041F33C4720}" type="slidenum">
              <a:rPr lang="en-US" smtClean="0"/>
              <a:t>‹Nº›</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05ACD799-DB53-41B3-8EAD-045E6DCD4046}" type="datetimeFigureOut">
              <a:rPr lang="en-US" smtClean="0"/>
              <a:t>11/11/2016</a:t>
            </a:fld>
            <a:endParaRPr lang="en-US"/>
          </a:p>
        </p:txBody>
      </p:sp>
      <p:sp>
        <p:nvSpPr>
          <p:cNvPr id="8" name="Slide Number Placeholder 7"/>
          <p:cNvSpPr>
            <a:spLocks noGrp="1"/>
          </p:cNvSpPr>
          <p:nvPr>
            <p:ph type="sldNum" sz="quarter" idx="11"/>
          </p:nvPr>
        </p:nvSpPr>
        <p:spPr/>
        <p:txBody>
          <a:bodyPr/>
          <a:lstStyle/>
          <a:p>
            <a:fld id="{81783733-BB8C-4D4A-B4A9-A041F33C4720}" type="slidenum">
              <a:rPr lang="en-US" smtClean="0"/>
              <a:t>‹Nº›</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4" name="Content Placeholder 30"/>
          <p:cNvSpPr>
            <a:spLocks noGrp="1"/>
          </p:cNvSpPr>
          <p:nvPr>
            <p:ph sz="quarter" idx="14"/>
          </p:nvPr>
        </p:nvSpPr>
        <p:spPr>
          <a:xfrm>
            <a:off x="1485900" y="1914525"/>
            <a:ext cx="6172200" cy="35109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
          <p:cNvSpPr>
            <a:spLocks noGrp="1"/>
          </p:cNvSpPr>
          <p:nvPr>
            <p:ph type="body" sz="half" idx="2"/>
          </p:nvPr>
        </p:nvSpPr>
        <p:spPr>
          <a:xfrm>
            <a:off x="1737360" y="5513832"/>
            <a:ext cx="5669280" cy="548640"/>
          </a:xfrm>
        </p:spPr>
        <p:txBody>
          <a:bodyPr vert="horz" lIns="91440" tIns="0" rIns="91440" bIns="45720" rtlCol="0" anchor="ctr">
            <a:normAutofit/>
          </a:bodyPr>
          <a:lstStyle>
            <a:lvl1pPr marL="0" indent="0" algn="ctr" defTabSz="914400" rtl="0" eaLnBrk="1" latinLnBrk="0" hangingPunct="1">
              <a:lnSpc>
                <a:spcPct val="100000"/>
              </a:lnSpc>
              <a:spcBef>
                <a:spcPts val="0"/>
              </a:spcBef>
              <a:buClr>
                <a:schemeClr val="accent1"/>
              </a:buClr>
              <a:buFont typeface="Arial" pitchFamily="34" charset="0"/>
              <a:buNone/>
              <a:defRPr lang="en-US" sz="1400" b="0" i="0" kern="1200" cap="none" spc="0" baseline="0" smtClean="0">
                <a:solidFill>
                  <a:schemeClr val="tx1"/>
                </a:solidFill>
                <a:latin typeface="+mn-lt"/>
                <a:ea typeface="+mn-ea"/>
                <a:cs typeface="Tahom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itle 12"/>
          <p:cNvSpPr>
            <a:spLocks noGrp="1"/>
          </p:cNvSpPr>
          <p:nvPr>
            <p:ph type="title"/>
          </p:nvPr>
        </p:nvSpPr>
        <p:spPr/>
        <p:txBody>
          <a:bodyPr/>
          <a:lstStyle/>
          <a:p>
            <a:r>
              <a:rPr lang="en-US"/>
              <a:t>Click to edit Master title style</a:t>
            </a:r>
          </a:p>
        </p:txBody>
      </p:sp>
      <p:sp>
        <p:nvSpPr>
          <p:cNvPr id="16" name="Date Placeholder 15"/>
          <p:cNvSpPr>
            <a:spLocks noGrp="1"/>
          </p:cNvSpPr>
          <p:nvPr>
            <p:ph type="dt" sz="half" idx="15"/>
          </p:nvPr>
        </p:nvSpPr>
        <p:spPr/>
        <p:txBody>
          <a:bodyPr/>
          <a:lstStyle/>
          <a:p>
            <a:fld id="{05ACD799-DB53-41B3-8EAD-045E6DCD4046}" type="datetimeFigureOut">
              <a:rPr lang="en-US" smtClean="0"/>
              <a:t>11/11/2016</a:t>
            </a:fld>
            <a:endParaRPr lang="en-US"/>
          </a:p>
        </p:txBody>
      </p:sp>
      <p:sp>
        <p:nvSpPr>
          <p:cNvPr id="19" name="Slide Number Placeholder 18"/>
          <p:cNvSpPr>
            <a:spLocks noGrp="1"/>
          </p:cNvSpPr>
          <p:nvPr>
            <p:ph type="sldNum" sz="quarter" idx="16"/>
          </p:nvPr>
        </p:nvSpPr>
        <p:spPr/>
        <p:txBody>
          <a:bodyPr/>
          <a:lstStyle/>
          <a:p>
            <a:fld id="{81783733-BB8C-4D4A-B4A9-A041F33C4720}" type="slidenum">
              <a:rPr lang="en-US" smtClean="0"/>
              <a:t>‹Nº›</a:t>
            </a:fld>
            <a:endParaRPr lang="en-US"/>
          </a:p>
        </p:txBody>
      </p:sp>
      <p:sp>
        <p:nvSpPr>
          <p:cNvPr id="23" name="Footer Placeholder 22"/>
          <p:cNvSpPr>
            <a:spLocks noGrp="1"/>
          </p:cNvSpPr>
          <p:nvPr>
            <p:ph type="ftr" sz="quarter" idx="17"/>
          </p:nvPr>
        </p:nvSpPr>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852209" y="2026918"/>
            <a:ext cx="5439582" cy="3263750"/>
          </a:xfrm>
          <a:solidFill>
            <a:schemeClr val="tx1"/>
          </a:solidFill>
          <a:ln w="69850" cmpd="dbl">
            <a:solidFill>
              <a:schemeClr val="tx1"/>
            </a:solid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0" kern="1200" cap="none" spc="0" baseline="0" dirty="0">
                <a:solidFill>
                  <a:schemeClr val="bg1"/>
                </a:solidFill>
                <a:latin typeface="+mj-lt"/>
                <a:ea typeface="+mj-ea"/>
                <a:cs typeface="Tunga" pitchFamily="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5" name="Text Placeholder 24"/>
          <p:cNvSpPr>
            <a:spLocks noGrp="1"/>
          </p:cNvSpPr>
          <p:nvPr>
            <p:ph type="body" sz="quarter" idx="13"/>
          </p:nvPr>
        </p:nvSpPr>
        <p:spPr>
          <a:xfrm>
            <a:off x="1737360" y="5516880"/>
            <a:ext cx="5669280" cy="548640"/>
          </a:xfrm>
        </p:spPr>
        <p:txBody>
          <a:bodyPr vert="horz" lIns="91440" tIns="0" rIns="91440" bIns="0" rtlCol="0" anchor="ctr" anchorCtr="0">
            <a:normAutofit/>
          </a:bodyPr>
          <a:lstStyle>
            <a:lvl1pPr marL="0" indent="0">
              <a:spcBef>
                <a:spcPts val="0"/>
              </a:spcBef>
              <a:buNone/>
              <a:defRPr lang="en-US" sz="1400" b="0" i="0" kern="1200" cap="none" spc="30" baseline="0" smtClean="0">
                <a:solidFill>
                  <a:schemeClr val="tx2"/>
                </a:solidFill>
                <a:latin typeface="+mn-lt"/>
                <a:ea typeface="+mn-ea"/>
                <a:cs typeface="Tahoma" pitchFamily="34" charset="0"/>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marL="0" lvl="0" indent="0" algn="ctr" defTabSz="914400" rtl="0" eaLnBrk="1" latinLnBrk="0" hangingPunct="1">
              <a:spcBef>
                <a:spcPts val="600"/>
              </a:spcBef>
              <a:spcAft>
                <a:spcPts val="0"/>
              </a:spcAft>
              <a:buClr>
                <a:schemeClr val="accent1"/>
              </a:buClr>
              <a:buFont typeface="Arial" pitchFamily="34" charset="0"/>
              <a:buNone/>
            </a:pPr>
            <a:r>
              <a:rPr lang="en-US"/>
              <a:t>Click to edit Master text styles</a:t>
            </a:r>
          </a:p>
        </p:txBody>
      </p:sp>
      <p:sp>
        <p:nvSpPr>
          <p:cNvPr id="12" name="Title 11"/>
          <p:cNvSpPr>
            <a:spLocks noGrp="1"/>
          </p:cNvSpPr>
          <p:nvPr>
            <p:ph type="title"/>
          </p:nvPr>
        </p:nvSpPr>
        <p:spPr>
          <a:xfrm>
            <a:off x="2514600" y="975360"/>
            <a:ext cx="4114800" cy="701040"/>
          </a:xfrm>
        </p:spPr>
        <p:txBody>
          <a:bodyPr/>
          <a:lstStyle/>
          <a:p>
            <a:r>
              <a:rPr lang="en-US"/>
              <a:t>Click to edit Master title style</a:t>
            </a:r>
          </a:p>
        </p:txBody>
      </p:sp>
      <p:sp>
        <p:nvSpPr>
          <p:cNvPr id="13" name="Date Placeholder 12"/>
          <p:cNvSpPr>
            <a:spLocks noGrp="1"/>
          </p:cNvSpPr>
          <p:nvPr>
            <p:ph type="dt" sz="half" idx="14"/>
          </p:nvPr>
        </p:nvSpPr>
        <p:spPr>
          <a:xfrm>
            <a:off x="2981325" y="273180"/>
            <a:ext cx="3181350" cy="292100"/>
          </a:xfrm>
        </p:spPr>
        <p:txBody>
          <a:bodyPr/>
          <a:lstStyle/>
          <a:p>
            <a:fld id="{05ACD799-DB53-41B3-8EAD-045E6DCD4046}" type="datetimeFigureOut">
              <a:rPr lang="en-US" smtClean="0"/>
              <a:t>11/11/2016</a:t>
            </a:fld>
            <a:endParaRPr lang="en-US"/>
          </a:p>
        </p:txBody>
      </p:sp>
      <p:sp>
        <p:nvSpPr>
          <p:cNvPr id="14" name="Slide Number Placeholder 13"/>
          <p:cNvSpPr>
            <a:spLocks noGrp="1"/>
          </p:cNvSpPr>
          <p:nvPr>
            <p:ph type="sldNum" sz="quarter" idx="15"/>
          </p:nvPr>
        </p:nvSpPr>
        <p:spPr>
          <a:xfrm>
            <a:off x="4038600" y="6172200"/>
            <a:ext cx="1066800" cy="304800"/>
          </a:xfrm>
        </p:spPr>
        <p:txBody>
          <a:bodyPr/>
          <a:lstStyle/>
          <a:p>
            <a:fld id="{81783733-BB8C-4D4A-B4A9-A041F33C4720}" type="slidenum">
              <a:rPr lang="en-US" smtClean="0"/>
              <a:t>‹Nº›</a:t>
            </a:fld>
            <a:endParaRPr lang="en-US"/>
          </a:p>
        </p:txBody>
      </p:sp>
      <p:sp>
        <p:nvSpPr>
          <p:cNvPr id="15" name="Footer Placeholder 14"/>
          <p:cNvSpPr>
            <a:spLocks noGrp="1"/>
          </p:cNvSpPr>
          <p:nvPr>
            <p:ph type="ftr" sz="quarter" idx="16"/>
          </p:nvPr>
        </p:nvSpPr>
        <p:spPr>
          <a:xfrm>
            <a:off x="1447800" y="6486525"/>
            <a:ext cx="6248400" cy="29210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8" name="Rectangle 7"/>
          <p:cNvSpPr/>
          <p:nvPr/>
        </p:nvSpPr>
        <p:spPr bwMode="hidden">
          <a:xfrm>
            <a:off x="0" y="1335973"/>
            <a:ext cx="9144000" cy="5522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2019301"/>
            <a:ext cx="8229600" cy="41173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981325" y="273180"/>
            <a:ext cx="3181350" cy="292100"/>
          </a:xfrm>
          <a:prstGeom prst="rect">
            <a:avLst/>
          </a:prstGeom>
        </p:spPr>
        <p:txBody>
          <a:bodyPr vert="horz" lIns="91440" tIns="45720" rIns="91440" bIns="45720" rtlCol="0" anchor="ctr">
            <a:noAutofit/>
          </a:bodyPr>
          <a:lstStyle>
            <a:lvl1pPr algn="ctr">
              <a:defRPr sz="1200" b="0" cap="all" spc="300" baseline="0">
                <a:solidFill>
                  <a:schemeClr val="tx1"/>
                </a:solidFill>
              </a:defRPr>
            </a:lvl1pPr>
          </a:lstStyle>
          <a:p>
            <a:fld id="{05ACD799-DB53-41B3-8EAD-045E6DCD4046}" type="datetimeFigureOut">
              <a:rPr lang="en-US" smtClean="0"/>
              <a:t>11/11/2016</a:t>
            </a:fld>
            <a:endParaRPr lang="en-US"/>
          </a:p>
        </p:txBody>
      </p:sp>
      <p:sp>
        <p:nvSpPr>
          <p:cNvPr id="5" name="Footer Placeholder 4"/>
          <p:cNvSpPr>
            <a:spLocks noGrp="1"/>
          </p:cNvSpPr>
          <p:nvPr>
            <p:ph type="ftr" sz="quarter" idx="3"/>
          </p:nvPr>
        </p:nvSpPr>
        <p:spPr>
          <a:xfrm>
            <a:off x="1447800" y="6486525"/>
            <a:ext cx="6248400" cy="292100"/>
          </a:xfrm>
          <a:prstGeom prst="rect">
            <a:avLst/>
          </a:prstGeom>
        </p:spPr>
        <p:txBody>
          <a:bodyPr vert="horz" lIns="91440" tIns="45720" rIns="91440" bIns="45720" rtlCol="0" anchor="ctr">
            <a:normAutofit/>
          </a:bodyPr>
          <a:lstStyle>
            <a:lvl1pPr algn="ctr">
              <a:defRPr sz="1100" b="0" cap="all" spc="300" baseline="0">
                <a:solidFill>
                  <a:schemeClr val="tx1"/>
                </a:solidFill>
              </a:defRPr>
            </a:lvl1pPr>
          </a:lstStyle>
          <a:p>
            <a:endParaRPr lang="en-US"/>
          </a:p>
        </p:txBody>
      </p:sp>
      <p:sp>
        <p:nvSpPr>
          <p:cNvPr id="6" name="Slide Number Placeholder 5"/>
          <p:cNvSpPr>
            <a:spLocks noGrp="1"/>
          </p:cNvSpPr>
          <p:nvPr>
            <p:ph type="sldNum" sz="quarter" idx="4"/>
          </p:nvPr>
        </p:nvSpPr>
        <p:spPr>
          <a:xfrm>
            <a:off x="4038600" y="6172200"/>
            <a:ext cx="1066800" cy="304800"/>
          </a:xfrm>
          <a:prstGeom prst="rect">
            <a:avLst/>
          </a:prstGeom>
          <a:ln>
            <a:noFill/>
          </a:ln>
        </p:spPr>
        <p:txBody>
          <a:bodyPr vert="horz" lIns="0" tIns="0" rIns="0" bIns="0" rtlCol="0" anchor="ctr">
            <a:normAutofit/>
          </a:bodyPr>
          <a:lstStyle>
            <a:lvl1pPr algn="ctr">
              <a:defRPr sz="1200" b="1">
                <a:solidFill>
                  <a:schemeClr val="tx1"/>
                </a:solidFill>
              </a:defRPr>
            </a:lvl1pPr>
          </a:lstStyle>
          <a:p>
            <a:fld id="{81783733-BB8C-4D4A-B4A9-A041F33C4720}" type="slidenum">
              <a:rPr lang="en-US" smtClean="0"/>
              <a:t>‹Nº›</a:t>
            </a:fld>
            <a:endParaRPr lang="en-US"/>
          </a:p>
        </p:txBody>
      </p:sp>
      <p:cxnSp>
        <p:nvCxnSpPr>
          <p:cNvPr id="10" name="Straight Connector 9"/>
          <p:cNvCxnSpPr/>
          <p:nvPr/>
        </p:nvCxnSpPr>
        <p:spPr>
          <a:xfrm>
            <a:off x="0" y="1331436"/>
            <a:ext cx="9144000" cy="1588"/>
          </a:xfrm>
          <a:prstGeom prst="line">
            <a:avLst/>
          </a:prstGeom>
          <a:ln w="12700">
            <a:solidFill>
              <a:schemeClr val="tx2">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2514600" y="975360"/>
            <a:ext cx="4114800" cy="70104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r>
              <a:rPr lang="en-US"/>
              <a:t>Click to edit Master title style</a:t>
            </a:r>
            <a:endParaRPr lang="en-US" dirty="0"/>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ts val="400"/>
        </a:spcBef>
        <a:buNone/>
        <a:defRPr sz="1800" b="1" kern="1200" cap="all" spc="0" baseline="0">
          <a:solidFill>
            <a:schemeClr val="bg1">
              <a:lumMod val="75000"/>
              <a:lumOff val="25000"/>
            </a:schemeClr>
          </a:solidFill>
          <a:effectLst/>
          <a:latin typeface="+mj-lt"/>
          <a:ea typeface="+mj-ea"/>
          <a:cs typeface="Tunga" pitchFamily="2"/>
        </a:defRPr>
      </a:lvl1pPr>
    </p:titleStyle>
    <p:bodyStyle>
      <a:lvl1pPr marL="0" indent="0" algn="ctr" defTabSz="914400" rtl="0" eaLnBrk="1" latinLnBrk="0" hangingPunct="1">
        <a:lnSpc>
          <a:spcPct val="100000"/>
        </a:lnSpc>
        <a:spcBef>
          <a:spcPts val="600"/>
        </a:spcBef>
        <a:spcAft>
          <a:spcPts val="0"/>
        </a:spcAft>
        <a:buClr>
          <a:schemeClr val="accent1"/>
        </a:buClr>
        <a:buFontTx/>
        <a:buNone/>
        <a:defRPr sz="2000" b="0" i="0" kern="1200" cap="none" spc="30" baseline="0">
          <a:solidFill>
            <a:schemeClr val="tx1"/>
          </a:solidFill>
          <a:latin typeface="+mn-lt"/>
          <a:ea typeface="+mn-ea"/>
          <a:cs typeface="Tahoma" pitchFamily="34" charset="0"/>
        </a:defRPr>
      </a:lvl1pPr>
      <a:lvl2pPr marL="0" indent="0" algn="ctr" defTabSz="914400" rtl="0" eaLnBrk="1" latinLnBrk="0" hangingPunct="1">
        <a:lnSpc>
          <a:spcPct val="100000"/>
        </a:lnSpc>
        <a:spcBef>
          <a:spcPts val="1200"/>
        </a:spcBef>
        <a:buClr>
          <a:schemeClr val="accent1"/>
        </a:buClr>
        <a:buFontTx/>
        <a:buNone/>
        <a:defRPr sz="1800" kern="1200">
          <a:solidFill>
            <a:schemeClr val="tx2"/>
          </a:solidFill>
          <a:latin typeface="+mn-lt"/>
          <a:ea typeface="+mn-ea"/>
          <a:cs typeface="Tahoma" pitchFamily="34" charset="0"/>
        </a:defRPr>
      </a:lvl2pPr>
      <a:lvl3pPr marL="0" indent="0" algn="ctr" defTabSz="914400" rtl="0" eaLnBrk="1" latinLnBrk="0" hangingPunct="1">
        <a:lnSpc>
          <a:spcPct val="100000"/>
        </a:lnSpc>
        <a:spcBef>
          <a:spcPts val="1200"/>
        </a:spcBef>
        <a:buClr>
          <a:schemeClr val="accent1"/>
        </a:buClr>
        <a:buFontTx/>
        <a:buNone/>
        <a:defRPr sz="1600" kern="1200">
          <a:solidFill>
            <a:schemeClr val="tx1"/>
          </a:solidFill>
          <a:latin typeface="+mn-lt"/>
          <a:ea typeface="+mn-ea"/>
          <a:cs typeface="Tahoma" pitchFamily="34" charset="0"/>
        </a:defRPr>
      </a:lvl3pPr>
      <a:lvl4pPr marL="0" indent="0" algn="ctr" defTabSz="914400" rtl="0" eaLnBrk="1" latinLnBrk="0" hangingPunct="1">
        <a:lnSpc>
          <a:spcPct val="100000"/>
        </a:lnSpc>
        <a:spcBef>
          <a:spcPts val="1200"/>
        </a:spcBef>
        <a:buClr>
          <a:schemeClr val="accent1"/>
        </a:buClr>
        <a:buFontTx/>
        <a:buNone/>
        <a:defRPr sz="1400" kern="1200">
          <a:solidFill>
            <a:schemeClr val="tx2"/>
          </a:solidFill>
          <a:latin typeface="+mn-lt"/>
          <a:ea typeface="+mn-ea"/>
          <a:cs typeface="Tahoma" pitchFamily="34" charset="0"/>
        </a:defRPr>
      </a:lvl4pPr>
      <a:lvl5pPr marL="0" indent="0" algn="ctr" defTabSz="914400" rtl="0" eaLnBrk="1" latinLnBrk="0" hangingPunct="1">
        <a:lnSpc>
          <a:spcPct val="100000"/>
        </a:lnSpc>
        <a:spcBef>
          <a:spcPts val="1200"/>
        </a:spcBef>
        <a:buClr>
          <a:schemeClr val="accent1"/>
        </a:buClr>
        <a:buFontTx/>
        <a:buNone/>
        <a:defRPr sz="1400" kern="1200" baseline="0">
          <a:solidFill>
            <a:schemeClr val="tx1"/>
          </a:solidFill>
          <a:latin typeface="+mn-lt"/>
          <a:ea typeface="+mn-ea"/>
          <a:cs typeface="Tahoma" pitchFamily="34" charset="0"/>
        </a:defRPr>
      </a:lvl5pPr>
      <a:lvl6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6pPr>
      <a:lvl7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7pPr>
      <a:lvl8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8pPr>
      <a:lvl9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TEORÍA GENERAL DE SISTEMAS</a:t>
            </a:r>
          </a:p>
        </p:txBody>
      </p:sp>
      <p:sp>
        <p:nvSpPr>
          <p:cNvPr id="3" name="Subtítulo 2"/>
          <p:cNvSpPr>
            <a:spLocks noGrp="1"/>
          </p:cNvSpPr>
          <p:nvPr>
            <p:ph type="subTitle" idx="1"/>
          </p:nvPr>
        </p:nvSpPr>
        <p:spPr/>
        <p:txBody>
          <a:bodyPr/>
          <a:lstStyle/>
          <a:p>
            <a:r>
              <a:rPr lang="es-PE" dirty="0"/>
              <a:t>Docente: Magister Ingeniero Augusto Oscar Becerra Pacherres</a:t>
            </a:r>
          </a:p>
        </p:txBody>
      </p:sp>
      <p:sp>
        <p:nvSpPr>
          <p:cNvPr id="4" name="CuadroTexto 3"/>
          <p:cNvSpPr txBox="1"/>
          <p:nvPr/>
        </p:nvSpPr>
        <p:spPr>
          <a:xfrm>
            <a:off x="1984524" y="3789040"/>
            <a:ext cx="5174952"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s-PE" sz="2000" dirty="0"/>
              <a:t>TEMA: METODLOGÍA DE SISTEMAS BLANDOS</a:t>
            </a:r>
          </a:p>
        </p:txBody>
      </p:sp>
      <p:sp>
        <p:nvSpPr>
          <p:cNvPr id="5" name="CuadroTexto 4"/>
          <p:cNvSpPr txBox="1"/>
          <p:nvPr/>
        </p:nvSpPr>
        <p:spPr>
          <a:xfrm>
            <a:off x="2303748" y="4688601"/>
            <a:ext cx="4176464" cy="1200329"/>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s-PE" dirty="0"/>
              <a:t>INTEGRANTES:</a:t>
            </a:r>
          </a:p>
          <a:p>
            <a:endParaRPr lang="es-PE" dirty="0"/>
          </a:p>
          <a:p>
            <a:r>
              <a:rPr lang="es-PE" b="1" dirty="0"/>
              <a:t>*</a:t>
            </a:r>
            <a:r>
              <a:rPr lang="es-PE" b="1" dirty="0" err="1"/>
              <a:t>Aucasi</a:t>
            </a:r>
            <a:r>
              <a:rPr lang="es-PE" b="1" dirty="0"/>
              <a:t> </a:t>
            </a:r>
            <a:r>
              <a:rPr lang="es-PE" b="1" dirty="0" err="1"/>
              <a:t>Pacasi</a:t>
            </a:r>
            <a:r>
              <a:rPr lang="es-PE" b="1" dirty="0"/>
              <a:t>, Héctor Andrés</a:t>
            </a:r>
          </a:p>
          <a:p>
            <a:r>
              <a:rPr lang="es-PE" b="1" dirty="0"/>
              <a:t>*Quispe </a:t>
            </a:r>
            <a:r>
              <a:rPr lang="es-PE" b="1" dirty="0" err="1"/>
              <a:t>Quispe</a:t>
            </a:r>
            <a:r>
              <a:rPr lang="es-PE" b="1" dirty="0"/>
              <a:t>, Rony Martín</a:t>
            </a:r>
          </a:p>
        </p:txBody>
      </p:sp>
      <p:pic>
        <p:nvPicPr>
          <p:cNvPr id="1026" name="Picture 2" descr="http://www.usmp.edu.pe/vision2014/img/logo_usm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3748" y="1205572"/>
            <a:ext cx="4536504" cy="825878"/>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p:cNvPicPr>
            <a:picLocks noChangeAspect="1"/>
          </p:cNvPicPr>
          <p:nvPr/>
        </p:nvPicPr>
        <p:blipFill>
          <a:blip r:embed="rId3"/>
          <a:stretch>
            <a:fillRect/>
          </a:stretch>
        </p:blipFill>
        <p:spPr>
          <a:xfrm>
            <a:off x="251520" y="106341"/>
            <a:ext cx="1334355" cy="1197213"/>
          </a:xfrm>
          <a:prstGeom prst="rect">
            <a:avLst/>
          </a:prstGeom>
        </p:spPr>
      </p:pic>
      <p:pic>
        <p:nvPicPr>
          <p:cNvPr id="13" name="Imagen 12"/>
          <p:cNvPicPr>
            <a:picLocks noChangeAspect="1"/>
          </p:cNvPicPr>
          <p:nvPr/>
        </p:nvPicPr>
        <p:blipFill>
          <a:blip r:embed="rId4"/>
          <a:stretch>
            <a:fillRect/>
          </a:stretch>
        </p:blipFill>
        <p:spPr>
          <a:xfrm>
            <a:off x="6804248" y="106341"/>
            <a:ext cx="2195364" cy="958448"/>
          </a:xfrm>
          <a:prstGeom prst="rect">
            <a:avLst/>
          </a:prstGeom>
        </p:spPr>
      </p:pic>
      <p:pic>
        <p:nvPicPr>
          <p:cNvPr id="15" name="Imagen 14"/>
          <p:cNvPicPr>
            <a:picLocks noChangeAspect="1"/>
          </p:cNvPicPr>
          <p:nvPr/>
        </p:nvPicPr>
        <p:blipFill rotWithShape="1">
          <a:blip r:embed="rId5"/>
          <a:srcRect r="52698"/>
          <a:stretch/>
        </p:blipFill>
        <p:spPr>
          <a:xfrm>
            <a:off x="521974" y="1404976"/>
            <a:ext cx="1215673" cy="1341229"/>
          </a:xfrm>
          <a:prstGeom prst="rect">
            <a:avLst/>
          </a:prstGeom>
        </p:spPr>
      </p:pic>
      <p:pic>
        <p:nvPicPr>
          <p:cNvPr id="18" name="Imagen 17"/>
          <p:cNvPicPr>
            <a:picLocks noChangeAspect="1"/>
          </p:cNvPicPr>
          <p:nvPr/>
        </p:nvPicPr>
        <p:blipFill>
          <a:blip r:embed="rId6"/>
          <a:stretch>
            <a:fillRect/>
          </a:stretch>
        </p:blipFill>
        <p:spPr>
          <a:xfrm>
            <a:off x="2987824" y="163343"/>
            <a:ext cx="2736304" cy="539443"/>
          </a:xfrm>
          <a:prstGeom prst="rect">
            <a:avLst/>
          </a:prstGeom>
        </p:spPr>
      </p:pic>
      <p:pic>
        <p:nvPicPr>
          <p:cNvPr id="20" name="Imagen 19"/>
          <p:cNvPicPr>
            <a:picLocks noChangeAspect="1"/>
          </p:cNvPicPr>
          <p:nvPr/>
        </p:nvPicPr>
        <p:blipFill rotWithShape="1">
          <a:blip r:embed="rId5"/>
          <a:srcRect l="52282"/>
          <a:stretch/>
        </p:blipFill>
        <p:spPr>
          <a:xfrm>
            <a:off x="7269537" y="1339819"/>
            <a:ext cx="1264785" cy="1383262"/>
          </a:xfrm>
          <a:prstGeom prst="rect">
            <a:avLst/>
          </a:prstGeom>
        </p:spPr>
      </p:pic>
    </p:spTree>
    <p:extLst>
      <p:ext uri="{BB962C8B-B14F-4D97-AF65-F5344CB8AC3E}">
        <p14:creationId xmlns:p14="http://schemas.microsoft.com/office/powerpoint/2010/main" val="29098687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descr="C:\Users\JOHN\Desktop\FOTOS-TGS\DSC06376.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8801" y="1628800"/>
            <a:ext cx="7344816" cy="4968553"/>
          </a:xfrm>
          <a:prstGeom prst="rect">
            <a:avLst/>
          </a:prstGeom>
          <a:noFill/>
          <a:ln>
            <a:noFill/>
          </a:ln>
        </p:spPr>
      </p:pic>
      <p:sp>
        <p:nvSpPr>
          <p:cNvPr id="3" name="TextBox 2"/>
          <p:cNvSpPr txBox="1"/>
          <p:nvPr/>
        </p:nvSpPr>
        <p:spPr>
          <a:xfrm>
            <a:off x="848801" y="764704"/>
            <a:ext cx="7518405" cy="461665"/>
          </a:xfrm>
          <a:prstGeom prst="rect">
            <a:avLst/>
          </a:prstGeom>
          <a:noFill/>
        </p:spPr>
        <p:txBody>
          <a:bodyPr wrap="none" rtlCol="0">
            <a:spAutoFit/>
          </a:bodyPr>
          <a:lstStyle/>
          <a:p>
            <a:r>
              <a:rPr lang="es-PE" sz="2400" b="1" dirty="0">
                <a:latin typeface="Arial" panose="020B0604020202020204" pitchFamily="34" charset="0"/>
                <a:cs typeface="Arial" panose="020B0604020202020204" pitchFamily="34" charset="0"/>
              </a:rPr>
              <a:t>Cómo Implementar los Cambios Organizacionales</a:t>
            </a:r>
            <a:endParaRPr lang="en-US" sz="2400" b="1" dirty="0">
              <a:latin typeface="Arial" panose="020B0604020202020204" pitchFamily="34" charset="0"/>
              <a:cs typeface="Arial" panose="020B0604020202020204" pitchFamily="34" charset="0"/>
            </a:endParaRPr>
          </a:p>
        </p:txBody>
      </p:sp>
      <p:pic>
        <p:nvPicPr>
          <p:cNvPr id="4" name="Picture 2" descr="http://www.usmp.edu.pe/vision2014/img/logo_us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4" y="22109"/>
            <a:ext cx="3409406" cy="62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700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www.minsa.gob.pe/dgiem/imagenes/GALERIA-INFRAESTRUCTURA/HSPTLS/images/Hospital%20Maria%20Auxiliador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844824"/>
            <a:ext cx="6043178" cy="40324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141550" y="764704"/>
            <a:ext cx="6711389" cy="461665"/>
          </a:xfrm>
          <a:prstGeom prst="rect">
            <a:avLst/>
          </a:prstGeom>
          <a:solidFill>
            <a:schemeClr val="bg2">
              <a:lumMod val="40000"/>
              <a:lumOff val="60000"/>
            </a:schemeClr>
          </a:solidFill>
          <a:ln>
            <a:solidFill>
              <a:schemeClr val="accent1"/>
            </a:solidFill>
          </a:ln>
        </p:spPr>
        <p:txBody>
          <a:bodyPr wrap="none" rtlCol="0">
            <a:spAutoFit/>
          </a:bodyPr>
          <a:lstStyle/>
          <a:p>
            <a:r>
              <a:rPr lang="es-PE" sz="2400" b="1" dirty="0">
                <a:latin typeface="Arial" panose="020B0604020202020204" pitchFamily="34" charset="0"/>
                <a:cs typeface="Arial" panose="020B0604020202020204" pitchFamily="34" charset="0"/>
              </a:rPr>
              <a:t>HOSPITAL NACIONAL MARÍA AUXILIADORA</a:t>
            </a:r>
            <a:endParaRPr 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7067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1141550" y="764704"/>
            <a:ext cx="6711389" cy="461665"/>
          </a:xfrm>
          <a:prstGeom prst="rect">
            <a:avLst/>
          </a:prstGeom>
          <a:noFill/>
        </p:spPr>
        <p:txBody>
          <a:bodyPr wrap="none" rtlCol="0">
            <a:spAutoFit/>
          </a:bodyPr>
          <a:lstStyle/>
          <a:p>
            <a:r>
              <a:rPr lang="es-PE" sz="2400" b="1" dirty="0">
                <a:latin typeface="Arial" panose="020B0604020202020204" pitchFamily="34" charset="0"/>
                <a:cs typeface="Arial" panose="020B0604020202020204" pitchFamily="34" charset="0"/>
              </a:rPr>
              <a:t>HOSPITAL NACIONAL MARÍA AUXILIADORA</a:t>
            </a:r>
            <a:endParaRPr lang="en-US" sz="2400" b="1" dirty="0">
              <a:latin typeface="Arial" panose="020B0604020202020204" pitchFamily="34" charset="0"/>
              <a:cs typeface="Arial" panose="020B0604020202020204" pitchFamily="34" charset="0"/>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179"/>
            <a:ext cx="9144000" cy="6858000"/>
          </a:xfrm>
          <a:prstGeom prst="rect">
            <a:avLst/>
          </a:prstGeom>
        </p:spPr>
      </p:pic>
      <p:sp>
        <p:nvSpPr>
          <p:cNvPr id="4" name="CuadroTexto 3"/>
          <p:cNvSpPr txBox="1"/>
          <p:nvPr/>
        </p:nvSpPr>
        <p:spPr>
          <a:xfrm>
            <a:off x="1835696" y="332656"/>
            <a:ext cx="5400600" cy="8309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PE" sz="2400" b="1" dirty="0">
                <a:solidFill>
                  <a:schemeClr val="bg1"/>
                </a:solidFill>
              </a:rPr>
              <a:t>MÉDICOS DEL ÁREA DE EMERGENCIAS DEL HOSPITAL</a:t>
            </a:r>
          </a:p>
        </p:txBody>
      </p:sp>
    </p:spTree>
    <p:extLst>
      <p:ext uri="{BB962C8B-B14F-4D97-AF65-F5344CB8AC3E}">
        <p14:creationId xmlns:p14="http://schemas.microsoft.com/office/powerpoint/2010/main" val="3794034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PE" dirty="0"/>
              <a:t>CONCLUSIONES</a:t>
            </a:r>
          </a:p>
        </p:txBody>
      </p:sp>
      <p:pic>
        <p:nvPicPr>
          <p:cNvPr id="9" name="Imagen 8"/>
          <p:cNvPicPr>
            <a:picLocks noChangeAspect="1"/>
          </p:cNvPicPr>
          <p:nvPr/>
        </p:nvPicPr>
        <p:blipFill rotWithShape="1">
          <a:blip r:embed="rId2">
            <a:duotone>
              <a:prstClr val="black"/>
              <a:schemeClr val="accent5">
                <a:tint val="45000"/>
                <a:satMod val="400000"/>
              </a:schemeClr>
            </a:duotone>
          </a:blip>
          <a:srcRect t="53239" b="37888"/>
          <a:stretch/>
        </p:blipFill>
        <p:spPr>
          <a:xfrm>
            <a:off x="1475656" y="2422359"/>
            <a:ext cx="3488353" cy="432048"/>
          </a:xfrm>
          <a:prstGeom prst="rect">
            <a:avLst/>
          </a:prstGeom>
        </p:spPr>
      </p:pic>
      <p:pic>
        <p:nvPicPr>
          <p:cNvPr id="10" name="Imagen 9"/>
          <p:cNvPicPr>
            <a:picLocks noChangeAspect="1"/>
          </p:cNvPicPr>
          <p:nvPr/>
        </p:nvPicPr>
        <p:blipFill rotWithShape="1">
          <a:blip r:embed="rId2">
            <a:duotone>
              <a:prstClr val="black"/>
              <a:schemeClr val="accent6">
                <a:tint val="45000"/>
                <a:satMod val="400000"/>
              </a:schemeClr>
            </a:duotone>
          </a:blip>
          <a:srcRect t="61373" b="26796"/>
          <a:stretch/>
        </p:blipFill>
        <p:spPr>
          <a:xfrm>
            <a:off x="2123728" y="3296788"/>
            <a:ext cx="3488353" cy="576064"/>
          </a:xfrm>
          <a:prstGeom prst="rect">
            <a:avLst/>
          </a:prstGeom>
        </p:spPr>
      </p:pic>
      <p:pic>
        <p:nvPicPr>
          <p:cNvPr id="11" name="Imagen 10"/>
          <p:cNvPicPr>
            <a:picLocks noChangeAspect="1"/>
          </p:cNvPicPr>
          <p:nvPr/>
        </p:nvPicPr>
        <p:blipFill rotWithShape="1">
          <a:blip r:embed="rId2">
            <a:duotone>
              <a:prstClr val="black"/>
              <a:schemeClr val="accent2">
                <a:tint val="45000"/>
                <a:satMod val="400000"/>
              </a:schemeClr>
            </a:duotone>
          </a:blip>
          <a:srcRect t="74059" b="17068"/>
          <a:stretch/>
        </p:blipFill>
        <p:spPr>
          <a:xfrm>
            <a:off x="2925389" y="4315233"/>
            <a:ext cx="3488353" cy="432049"/>
          </a:xfrm>
          <a:prstGeom prst="rect">
            <a:avLst/>
          </a:prstGeom>
        </p:spPr>
      </p:pic>
      <p:pic>
        <p:nvPicPr>
          <p:cNvPr id="12" name="Imagen 11"/>
          <p:cNvPicPr>
            <a:picLocks noChangeAspect="1"/>
          </p:cNvPicPr>
          <p:nvPr/>
        </p:nvPicPr>
        <p:blipFill rotWithShape="1">
          <a:blip r:embed="rId2">
            <a:duotone>
              <a:prstClr val="black"/>
              <a:schemeClr val="accent4">
                <a:tint val="45000"/>
                <a:satMod val="400000"/>
              </a:schemeClr>
            </a:duotone>
          </a:blip>
          <a:srcRect t="82533" b="8607"/>
          <a:stretch/>
        </p:blipFill>
        <p:spPr>
          <a:xfrm>
            <a:off x="3563888" y="5189663"/>
            <a:ext cx="3488353" cy="432048"/>
          </a:xfrm>
          <a:prstGeom prst="rect">
            <a:avLst/>
          </a:prstGeom>
        </p:spPr>
      </p:pic>
      <p:pic>
        <p:nvPicPr>
          <p:cNvPr id="13" name="Imagen 12"/>
          <p:cNvPicPr>
            <a:picLocks noChangeAspect="1"/>
          </p:cNvPicPr>
          <p:nvPr/>
        </p:nvPicPr>
        <p:blipFill rotWithShape="1">
          <a:blip r:embed="rId2">
            <a:duotone>
              <a:prstClr val="black"/>
              <a:schemeClr val="accent1">
                <a:tint val="45000"/>
                <a:satMod val="400000"/>
              </a:schemeClr>
            </a:duotone>
          </a:blip>
          <a:srcRect t="92502"/>
          <a:stretch/>
        </p:blipFill>
        <p:spPr>
          <a:xfrm>
            <a:off x="4211960" y="6002593"/>
            <a:ext cx="3488353" cy="365077"/>
          </a:xfrm>
          <a:prstGeom prst="rect">
            <a:avLst/>
          </a:prstGeom>
        </p:spPr>
      </p:pic>
      <p:pic>
        <p:nvPicPr>
          <p:cNvPr id="14" name="Picture 2" descr="http://www.usmp.edu.pe/vision2014/img/logo_us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4" y="22109"/>
            <a:ext cx="3409406" cy="62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1117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8914" name="Picture 2" descr="https://www.mozilla-hispano.org/archivos/docs/fx4madrid/images/thank-yo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404664"/>
            <a:ext cx="8816440" cy="5514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87413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animEffect transition="in" filter="wipe(down)">
                                      <p:cBhvr>
                                        <p:cTn id="7" dur="580">
                                          <p:stCondLst>
                                            <p:cond delay="0"/>
                                          </p:stCondLst>
                                        </p:cTn>
                                        <p:tgtEl>
                                          <p:spTgt spid="38914"/>
                                        </p:tgtEl>
                                      </p:cBhvr>
                                    </p:animEffect>
                                    <p:anim calcmode="lin" valueType="num">
                                      <p:cBhvr>
                                        <p:cTn id="8" dur="1822" tmFilter="0,0; 0.14,0.36; 0.43,0.73; 0.71,0.91; 1.0,1.0">
                                          <p:stCondLst>
                                            <p:cond delay="0"/>
                                          </p:stCondLst>
                                        </p:cTn>
                                        <p:tgtEl>
                                          <p:spTgt spid="389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89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89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89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8914"/>
                                        </p:tgtEl>
                                        <p:attrNameLst>
                                          <p:attrName>ppt_y</p:attrName>
                                        </p:attrNameLst>
                                      </p:cBhvr>
                                      <p:tavLst>
                                        <p:tav tm="0" fmla="#ppt_y-sin(pi*$)/81">
                                          <p:val>
                                            <p:fltVal val="0"/>
                                          </p:val>
                                        </p:tav>
                                        <p:tav tm="100000">
                                          <p:val>
                                            <p:fltVal val="1"/>
                                          </p:val>
                                        </p:tav>
                                      </p:tavLst>
                                    </p:anim>
                                    <p:animScale>
                                      <p:cBhvr>
                                        <p:cTn id="13" dur="26">
                                          <p:stCondLst>
                                            <p:cond delay="650"/>
                                          </p:stCondLst>
                                        </p:cTn>
                                        <p:tgtEl>
                                          <p:spTgt spid="38914"/>
                                        </p:tgtEl>
                                      </p:cBhvr>
                                      <p:to x="100000" y="60000"/>
                                    </p:animScale>
                                    <p:animScale>
                                      <p:cBhvr>
                                        <p:cTn id="14" dur="166" decel="50000">
                                          <p:stCondLst>
                                            <p:cond delay="676"/>
                                          </p:stCondLst>
                                        </p:cTn>
                                        <p:tgtEl>
                                          <p:spTgt spid="38914"/>
                                        </p:tgtEl>
                                      </p:cBhvr>
                                      <p:to x="100000" y="100000"/>
                                    </p:animScale>
                                    <p:animScale>
                                      <p:cBhvr>
                                        <p:cTn id="15" dur="26">
                                          <p:stCondLst>
                                            <p:cond delay="1312"/>
                                          </p:stCondLst>
                                        </p:cTn>
                                        <p:tgtEl>
                                          <p:spTgt spid="38914"/>
                                        </p:tgtEl>
                                      </p:cBhvr>
                                      <p:to x="100000" y="80000"/>
                                    </p:animScale>
                                    <p:animScale>
                                      <p:cBhvr>
                                        <p:cTn id="16" dur="166" decel="50000">
                                          <p:stCondLst>
                                            <p:cond delay="1338"/>
                                          </p:stCondLst>
                                        </p:cTn>
                                        <p:tgtEl>
                                          <p:spTgt spid="38914"/>
                                        </p:tgtEl>
                                      </p:cBhvr>
                                      <p:to x="100000" y="100000"/>
                                    </p:animScale>
                                    <p:animScale>
                                      <p:cBhvr>
                                        <p:cTn id="17" dur="26">
                                          <p:stCondLst>
                                            <p:cond delay="1642"/>
                                          </p:stCondLst>
                                        </p:cTn>
                                        <p:tgtEl>
                                          <p:spTgt spid="38914"/>
                                        </p:tgtEl>
                                      </p:cBhvr>
                                      <p:to x="100000" y="90000"/>
                                    </p:animScale>
                                    <p:animScale>
                                      <p:cBhvr>
                                        <p:cTn id="18" dur="166" decel="50000">
                                          <p:stCondLst>
                                            <p:cond delay="1668"/>
                                          </p:stCondLst>
                                        </p:cTn>
                                        <p:tgtEl>
                                          <p:spTgt spid="38914"/>
                                        </p:tgtEl>
                                      </p:cBhvr>
                                      <p:to x="100000" y="100000"/>
                                    </p:animScale>
                                    <p:animScale>
                                      <p:cBhvr>
                                        <p:cTn id="19" dur="26">
                                          <p:stCondLst>
                                            <p:cond delay="1808"/>
                                          </p:stCondLst>
                                        </p:cTn>
                                        <p:tgtEl>
                                          <p:spTgt spid="38914"/>
                                        </p:tgtEl>
                                      </p:cBhvr>
                                      <p:to x="100000" y="95000"/>
                                    </p:animScale>
                                    <p:animScale>
                                      <p:cBhvr>
                                        <p:cTn id="20" dur="166" decel="50000">
                                          <p:stCondLst>
                                            <p:cond delay="1834"/>
                                          </p:stCondLst>
                                        </p:cTn>
                                        <p:tgtEl>
                                          <p:spTgt spid="389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PE" sz="1200" dirty="0"/>
              <a:t>TGS en el plan de estudios, en las menciones de sistemas de información y tecnología de información </a:t>
            </a:r>
          </a:p>
        </p:txBody>
      </p:sp>
      <p:grpSp>
        <p:nvGrpSpPr>
          <p:cNvPr id="6" name="Grupo 5"/>
          <p:cNvGrpSpPr/>
          <p:nvPr/>
        </p:nvGrpSpPr>
        <p:grpSpPr>
          <a:xfrm>
            <a:off x="179512" y="2159401"/>
            <a:ext cx="2853973" cy="4131326"/>
            <a:chOff x="611560" y="1858737"/>
            <a:chExt cx="2853973" cy="4131326"/>
          </a:xfrm>
        </p:grpSpPr>
        <p:pic>
          <p:nvPicPr>
            <p:cNvPr id="3" name="Imagen 2"/>
            <p:cNvPicPr>
              <a:picLocks noChangeAspect="1"/>
            </p:cNvPicPr>
            <p:nvPr/>
          </p:nvPicPr>
          <p:blipFill>
            <a:blip r:embed="rId2"/>
            <a:stretch>
              <a:fillRect/>
            </a:stretch>
          </p:blipFill>
          <p:spPr>
            <a:xfrm>
              <a:off x="611560" y="1858737"/>
              <a:ext cx="2853973" cy="3313910"/>
            </a:xfrm>
            <a:prstGeom prst="rect">
              <a:avLst/>
            </a:prstGeom>
          </p:spPr>
        </p:pic>
        <p:pic>
          <p:nvPicPr>
            <p:cNvPr id="5" name="Imagen 4"/>
            <p:cNvPicPr>
              <a:picLocks noChangeAspect="1"/>
            </p:cNvPicPr>
            <p:nvPr/>
          </p:nvPicPr>
          <p:blipFill>
            <a:blip r:embed="rId3"/>
            <a:stretch>
              <a:fillRect/>
            </a:stretch>
          </p:blipFill>
          <p:spPr>
            <a:xfrm>
              <a:off x="611560" y="5157192"/>
              <a:ext cx="2853973" cy="832871"/>
            </a:xfrm>
            <a:prstGeom prst="rect">
              <a:avLst/>
            </a:prstGeom>
          </p:spPr>
        </p:pic>
      </p:grpSp>
      <p:pic>
        <p:nvPicPr>
          <p:cNvPr id="7" name="Imagen 6"/>
          <p:cNvPicPr>
            <a:picLocks noChangeAspect="1"/>
          </p:cNvPicPr>
          <p:nvPr/>
        </p:nvPicPr>
        <p:blipFill>
          <a:blip r:embed="rId4"/>
          <a:stretch>
            <a:fillRect/>
          </a:stretch>
        </p:blipFill>
        <p:spPr>
          <a:xfrm>
            <a:off x="3635896" y="2204864"/>
            <a:ext cx="5117753" cy="1969634"/>
          </a:xfrm>
          <a:prstGeom prst="rect">
            <a:avLst/>
          </a:prstGeom>
        </p:spPr>
      </p:pic>
      <p:pic>
        <p:nvPicPr>
          <p:cNvPr id="8" name="Imagen 7"/>
          <p:cNvPicPr>
            <a:picLocks noChangeAspect="1"/>
          </p:cNvPicPr>
          <p:nvPr/>
        </p:nvPicPr>
        <p:blipFill>
          <a:blip r:embed="rId5"/>
          <a:stretch>
            <a:fillRect/>
          </a:stretch>
        </p:blipFill>
        <p:spPr>
          <a:xfrm>
            <a:off x="3666728" y="4435242"/>
            <a:ext cx="5086921" cy="1826074"/>
          </a:xfrm>
          <a:prstGeom prst="rect">
            <a:avLst/>
          </a:prstGeom>
        </p:spPr>
      </p:pic>
      <p:cxnSp>
        <p:nvCxnSpPr>
          <p:cNvPr id="10" name="Conector recto de flecha 9"/>
          <p:cNvCxnSpPr/>
          <p:nvPr/>
        </p:nvCxnSpPr>
        <p:spPr>
          <a:xfrm flipV="1">
            <a:off x="2514600" y="3789040"/>
            <a:ext cx="1769368" cy="11521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flipV="1">
            <a:off x="2514600" y="5734055"/>
            <a:ext cx="1769368" cy="140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ángulo 12"/>
          <p:cNvSpPr/>
          <p:nvPr/>
        </p:nvSpPr>
        <p:spPr>
          <a:xfrm>
            <a:off x="4283968" y="3717033"/>
            <a:ext cx="1368152"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p:cNvSpPr/>
          <p:nvPr/>
        </p:nvSpPr>
        <p:spPr>
          <a:xfrm>
            <a:off x="4355976" y="5697821"/>
            <a:ext cx="1368152" cy="1440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5" name="Picture 2" descr="http://www.usmp.edu.pe/vision2014/img/logo_usm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34" y="22109"/>
            <a:ext cx="3409406" cy="62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2181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PE" sz="2800" dirty="0"/>
              <a:t>SÍLABO DE TGS</a:t>
            </a:r>
          </a:p>
        </p:txBody>
      </p:sp>
      <p:pic>
        <p:nvPicPr>
          <p:cNvPr id="3" name="Imagen 2"/>
          <p:cNvPicPr>
            <a:picLocks noChangeAspect="1"/>
          </p:cNvPicPr>
          <p:nvPr/>
        </p:nvPicPr>
        <p:blipFill rotWithShape="1">
          <a:blip r:embed="rId2"/>
          <a:srcRect r="3364"/>
          <a:stretch/>
        </p:blipFill>
        <p:spPr>
          <a:xfrm>
            <a:off x="1187624" y="2060848"/>
            <a:ext cx="3205895" cy="4356918"/>
          </a:xfrm>
          <a:prstGeom prst="rect">
            <a:avLst/>
          </a:prstGeom>
        </p:spPr>
      </p:pic>
      <p:sp>
        <p:nvSpPr>
          <p:cNvPr id="4" name="CuadroTexto 3"/>
          <p:cNvSpPr txBox="1"/>
          <p:nvPr/>
        </p:nvSpPr>
        <p:spPr>
          <a:xfrm>
            <a:off x="5076056" y="2780928"/>
            <a:ext cx="3312368" cy="1200329"/>
          </a:xfrm>
          <a:prstGeom prst="rect">
            <a:avLst/>
          </a:prstGeom>
          <a:noFill/>
        </p:spPr>
        <p:txBody>
          <a:bodyPr wrap="square" rtlCol="0">
            <a:spAutoFit/>
          </a:bodyPr>
          <a:lstStyle/>
          <a:p>
            <a:r>
              <a:rPr lang="es-PE" dirty="0">
                <a:solidFill>
                  <a:srgbClr val="FFC000"/>
                </a:solidFill>
              </a:rPr>
              <a:t>SÍLABO DE TGS , EL CUAL CONTIENE LOS TEMAS QUE HEMOS APRENDIDO DURANTE TODO EL CICLO</a:t>
            </a:r>
          </a:p>
        </p:txBody>
      </p:sp>
      <p:pic>
        <p:nvPicPr>
          <p:cNvPr id="5" name="Picture 2" descr="http://www.usmp.edu.pe/vision2014/img/logo_us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4" y="22109"/>
            <a:ext cx="3409406" cy="62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5521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179512" y="1268760"/>
            <a:ext cx="8784976" cy="3816429"/>
          </a:xfrm>
          <a:prstGeom prst="rect">
            <a:avLst/>
          </a:prstGeom>
          <a:noFill/>
        </p:spPr>
        <p:txBody>
          <a:bodyPr wrap="square" rtlCol="0">
            <a:spAutoFit/>
          </a:bodyPr>
          <a:lstStyle/>
          <a:p>
            <a:pPr algn="ctr"/>
            <a:r>
              <a:rPr lang="es-ES" sz="3200" b="1" dirty="0"/>
              <a:t>“</a:t>
            </a:r>
            <a:r>
              <a:rPr lang="es-ES" sz="3200" b="1" dirty="0">
                <a:latin typeface="Arial" panose="020B0604020202020204" pitchFamily="34" charset="0"/>
                <a:cs typeface="Arial" panose="020B0604020202020204" pitchFamily="34" charset="0"/>
              </a:rPr>
              <a:t>APLICACIÓN DE  LA METODOLOGÍA DE LOS SISTEMAS BLANDOS PARA MEJORAR EL PROCESO DE ATENCIÓN EN EL ÁREA DE EMERGENCIAS DEL HOSPITAL NACIONAL MARÍA AUXILIADORA EN EL DISTRITO DE SAN MARTÍN DE PORRES</a:t>
            </a:r>
          </a:p>
          <a:p>
            <a:pPr algn="ctr"/>
            <a:r>
              <a:rPr lang="es-ES" sz="3200" b="1" dirty="0">
                <a:latin typeface="Arial" panose="020B0604020202020204" pitchFamily="34" charset="0"/>
                <a:cs typeface="Arial" panose="020B0604020202020204" pitchFamily="34" charset="0"/>
              </a:rPr>
              <a:t>LIMA- PERÚ 2016”</a:t>
            </a:r>
            <a:endParaRPr lang="en-US" sz="3200" b="1"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08912690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ítulo 3"/>
          <p:cNvSpPr>
            <a:spLocks noGrp="1"/>
          </p:cNvSpPr>
          <p:nvPr>
            <p:ph type="title"/>
          </p:nvPr>
        </p:nvSpPr>
        <p:spPr>
          <a:xfrm>
            <a:off x="2529052" y="3367246"/>
            <a:ext cx="4085897" cy="1069866"/>
          </a:xfrm>
        </p:spPr>
        <p:txBody>
          <a:bodyPr anchor="ctr"/>
          <a:lstStyle/>
          <a:p>
            <a:r>
              <a:rPr lang="es-PE" sz="3200" dirty="0"/>
              <a:t>ANEXOS</a:t>
            </a:r>
            <a:endParaRPr lang="es-PE" dirty="0"/>
          </a:p>
        </p:txBody>
      </p:sp>
    </p:spTree>
    <p:extLst>
      <p:ext uri="{BB962C8B-B14F-4D97-AF65-F5344CB8AC3E}">
        <p14:creationId xmlns:p14="http://schemas.microsoft.com/office/powerpoint/2010/main" val="2164379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9512" y="575682"/>
            <a:ext cx="8712968" cy="954107"/>
          </a:xfrm>
          <a:prstGeom prst="rect">
            <a:avLst/>
          </a:prstGeom>
          <a:noFill/>
        </p:spPr>
        <p:txBody>
          <a:bodyPr wrap="square" rtlCol="0">
            <a:spAutoFit/>
          </a:bodyPr>
          <a:lstStyle/>
          <a:p>
            <a:pPr algn="ctr"/>
            <a:r>
              <a:rPr lang="es-PE" sz="2800" b="1" dirty="0">
                <a:latin typeface="Arial" panose="020B0604020202020204" pitchFamily="34" charset="0"/>
                <a:cs typeface="Arial" panose="020B0604020202020204" pitchFamily="34" charset="0"/>
              </a:rPr>
              <a:t>ESTUDIOS GENERALES DE LA UNIVERSIDAD DE SAN MARTÍN DE PORRES</a:t>
            </a:r>
            <a:endParaRPr lang="en-US" sz="2800" b="1" dirty="0">
              <a:latin typeface="Arial" panose="020B0604020202020204" pitchFamily="34" charset="0"/>
              <a:cs typeface="Arial" panose="020B0604020202020204" pitchFamily="34" charset="0"/>
            </a:endParaRPr>
          </a:p>
        </p:txBody>
      </p:sp>
      <p:pic>
        <p:nvPicPr>
          <p:cNvPr id="4" name="Imagen 3"/>
          <p:cNvPicPr>
            <a:picLocks noChangeAspect="1"/>
          </p:cNvPicPr>
          <p:nvPr/>
        </p:nvPicPr>
        <p:blipFill>
          <a:blip r:embed="rId2"/>
          <a:stretch>
            <a:fillRect/>
          </a:stretch>
        </p:blipFill>
        <p:spPr>
          <a:xfrm>
            <a:off x="827584" y="1628800"/>
            <a:ext cx="2808312" cy="4992555"/>
          </a:xfrm>
          <a:prstGeom prst="rect">
            <a:avLst/>
          </a:prstGeom>
        </p:spPr>
      </p:pic>
      <p:sp>
        <p:nvSpPr>
          <p:cNvPr id="5" name="TextBox 6"/>
          <p:cNvSpPr txBox="1"/>
          <p:nvPr/>
        </p:nvSpPr>
        <p:spPr>
          <a:xfrm>
            <a:off x="4313883" y="2370988"/>
            <a:ext cx="4434581" cy="1200329"/>
          </a:xfrm>
          <a:prstGeom prst="rect">
            <a:avLst/>
          </a:prstGeom>
          <a:noFill/>
        </p:spPr>
        <p:txBody>
          <a:bodyPr wrap="square" rtlCol="0">
            <a:spAutoFit/>
          </a:bodyPr>
          <a:lstStyle/>
          <a:p>
            <a:r>
              <a:rPr lang="es-PE" sz="2400" b="1" dirty="0">
                <a:solidFill>
                  <a:srgbClr val="FFFF00"/>
                </a:solidFill>
                <a:latin typeface="Arial" panose="020B0604020202020204" pitchFamily="34" charset="0"/>
                <a:cs typeface="Arial" panose="020B0604020202020204" pitchFamily="34" charset="0"/>
              </a:rPr>
              <a:t>En estas aulas se forman los mejores profesionales del Perú.</a:t>
            </a:r>
            <a:endParaRPr lang="en-US" sz="2400" b="1" dirty="0">
              <a:solidFill>
                <a:srgbClr val="FFFF00"/>
              </a:solidFill>
              <a:latin typeface="Arial" panose="020B0604020202020204" pitchFamily="34" charset="0"/>
              <a:cs typeface="Arial" panose="020B0604020202020204" pitchFamily="34" charset="0"/>
            </a:endParaRPr>
          </a:p>
        </p:txBody>
      </p:sp>
      <p:pic>
        <p:nvPicPr>
          <p:cNvPr id="6" name="Picture 2" descr="http://www.usmp.edu.pe/vision2014/img/logo_usm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4" y="22109"/>
            <a:ext cx="3409406" cy="62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7840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9512" y="764704"/>
            <a:ext cx="8712968" cy="954107"/>
          </a:xfrm>
          <a:prstGeom prst="rect">
            <a:avLst/>
          </a:prstGeom>
          <a:noFill/>
        </p:spPr>
        <p:txBody>
          <a:bodyPr wrap="square" rtlCol="0">
            <a:spAutoFit/>
          </a:bodyPr>
          <a:lstStyle/>
          <a:p>
            <a:pPr algn="ctr"/>
            <a:r>
              <a:rPr lang="es-PE" sz="2800" b="1" dirty="0">
                <a:latin typeface="Arial" panose="020B0604020202020204" pitchFamily="34" charset="0"/>
                <a:cs typeface="Arial" panose="020B0604020202020204" pitchFamily="34" charset="0"/>
              </a:rPr>
              <a:t>INFORMACIÓN DE LA CARRERA DE INGENIERÍA DE COMPUTACIÓN Y SISTEMAS DE LA USMP</a:t>
            </a:r>
            <a:endParaRPr lang="en-US" sz="2800" b="1" dirty="0">
              <a:latin typeface="Arial" panose="020B0604020202020204" pitchFamily="34" charset="0"/>
              <a:cs typeface="Arial" panose="020B0604020202020204" pitchFamily="34" charset="0"/>
            </a:endParaRPr>
          </a:p>
        </p:txBody>
      </p:sp>
      <p:pic>
        <p:nvPicPr>
          <p:cNvPr id="6" name="Imagen 5"/>
          <p:cNvPicPr>
            <a:picLocks noChangeAspect="1"/>
          </p:cNvPicPr>
          <p:nvPr/>
        </p:nvPicPr>
        <p:blipFill>
          <a:blip r:embed="rId2"/>
          <a:stretch>
            <a:fillRect/>
          </a:stretch>
        </p:blipFill>
        <p:spPr>
          <a:xfrm>
            <a:off x="4788023" y="1834253"/>
            <a:ext cx="2664295" cy="4736525"/>
          </a:xfrm>
          <a:prstGeom prst="rect">
            <a:avLst/>
          </a:prstGeom>
        </p:spPr>
      </p:pic>
      <p:pic>
        <p:nvPicPr>
          <p:cNvPr id="8" name="Imagen 7"/>
          <p:cNvPicPr>
            <a:picLocks noChangeAspect="1"/>
          </p:cNvPicPr>
          <p:nvPr/>
        </p:nvPicPr>
        <p:blipFill>
          <a:blip r:embed="rId3"/>
          <a:stretch>
            <a:fillRect/>
          </a:stretch>
        </p:blipFill>
        <p:spPr>
          <a:xfrm>
            <a:off x="1043608" y="1834253"/>
            <a:ext cx="2664296" cy="4736525"/>
          </a:xfrm>
          <a:prstGeom prst="rect">
            <a:avLst/>
          </a:prstGeom>
        </p:spPr>
      </p:pic>
      <p:pic>
        <p:nvPicPr>
          <p:cNvPr id="9" name="Picture 2" descr="http://www.usmp.edu.pe/vision2014/img/logo_us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4" y="22109"/>
            <a:ext cx="3409406" cy="62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887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79512" y="756057"/>
            <a:ext cx="8712968" cy="954107"/>
          </a:xfrm>
          <a:prstGeom prst="rect">
            <a:avLst/>
          </a:prstGeom>
          <a:noFill/>
        </p:spPr>
        <p:txBody>
          <a:bodyPr wrap="square" rtlCol="0">
            <a:spAutoFit/>
          </a:bodyPr>
          <a:lstStyle/>
          <a:p>
            <a:pPr algn="ctr"/>
            <a:r>
              <a:rPr lang="es-PE" sz="2800" b="1" dirty="0">
                <a:latin typeface="Arial" panose="020B0604020202020204" pitchFamily="34" charset="0"/>
                <a:cs typeface="Arial" panose="020B0604020202020204" pitchFamily="34" charset="0"/>
              </a:rPr>
              <a:t>EL PROFESOR DE TGS EXPLICANDO EN EL AULA</a:t>
            </a:r>
            <a:endParaRPr lang="en-US" sz="2800" b="1" dirty="0">
              <a:latin typeface="Arial" panose="020B0604020202020204" pitchFamily="34" charset="0"/>
              <a:cs typeface="Arial" panose="020B0604020202020204" pitchFamily="34" charset="0"/>
            </a:endParaRPr>
          </a:p>
        </p:txBody>
      </p:sp>
      <p:pic>
        <p:nvPicPr>
          <p:cNvPr id="4" name="Imagen 3"/>
          <p:cNvPicPr>
            <a:picLocks noChangeAspect="1"/>
          </p:cNvPicPr>
          <p:nvPr/>
        </p:nvPicPr>
        <p:blipFill rotWithShape="1">
          <a:blip r:embed="rId2"/>
          <a:srcRect b="21153"/>
          <a:stretch/>
        </p:blipFill>
        <p:spPr>
          <a:xfrm>
            <a:off x="395536" y="1738156"/>
            <a:ext cx="3456384" cy="4844856"/>
          </a:xfrm>
          <a:prstGeom prst="rect">
            <a:avLst/>
          </a:prstGeom>
        </p:spPr>
      </p:pic>
      <p:pic>
        <p:nvPicPr>
          <p:cNvPr id="6" name="Imagen 5"/>
          <p:cNvPicPr>
            <a:picLocks noChangeAspect="1"/>
          </p:cNvPicPr>
          <p:nvPr/>
        </p:nvPicPr>
        <p:blipFill>
          <a:blip r:embed="rId3"/>
          <a:stretch>
            <a:fillRect/>
          </a:stretch>
        </p:blipFill>
        <p:spPr>
          <a:xfrm>
            <a:off x="4255448" y="1742821"/>
            <a:ext cx="4560507" cy="2565285"/>
          </a:xfrm>
          <a:prstGeom prst="rect">
            <a:avLst/>
          </a:prstGeom>
        </p:spPr>
      </p:pic>
      <p:sp>
        <p:nvSpPr>
          <p:cNvPr id="7" name="TextBox 6"/>
          <p:cNvSpPr txBox="1"/>
          <p:nvPr/>
        </p:nvSpPr>
        <p:spPr>
          <a:xfrm>
            <a:off x="4318412" y="4725144"/>
            <a:ext cx="4434581" cy="830997"/>
          </a:xfrm>
          <a:prstGeom prst="rect">
            <a:avLst/>
          </a:prstGeom>
          <a:noFill/>
        </p:spPr>
        <p:txBody>
          <a:bodyPr wrap="square" rtlCol="0">
            <a:spAutoFit/>
          </a:bodyPr>
          <a:lstStyle/>
          <a:p>
            <a:r>
              <a:rPr lang="es-PE" sz="2400" b="1" dirty="0">
                <a:solidFill>
                  <a:srgbClr val="FFFF00"/>
                </a:solidFill>
                <a:latin typeface="Arial" panose="020B0604020202020204" pitchFamily="34" charset="0"/>
                <a:cs typeface="Arial" panose="020B0604020202020204" pitchFamily="34" charset="0"/>
              </a:rPr>
              <a:t>Siempre apoyándonos para ser los mejores.</a:t>
            </a:r>
            <a:endParaRPr lang="en-US" sz="2400" b="1" dirty="0">
              <a:solidFill>
                <a:srgbClr val="FFFF00"/>
              </a:solidFill>
              <a:latin typeface="Arial" panose="020B0604020202020204" pitchFamily="34" charset="0"/>
              <a:cs typeface="Arial" panose="020B0604020202020204" pitchFamily="34" charset="0"/>
            </a:endParaRPr>
          </a:p>
        </p:txBody>
      </p:sp>
      <p:pic>
        <p:nvPicPr>
          <p:cNvPr id="8" name="Picture 2" descr="http://www.usmp.edu.pe/vision2014/img/logo_us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4" y="22109"/>
            <a:ext cx="3409406" cy="62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7009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AutoShape 2" descr="Resultado de imagen para libros electronicos de teoria general de sistem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466" y="3193157"/>
            <a:ext cx="1847850" cy="247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316" y="4149080"/>
            <a:ext cx="1962150"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9316" y="2077605"/>
            <a:ext cx="1866900"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216" y="618108"/>
            <a:ext cx="2163763" cy="288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07975" y="908292"/>
            <a:ext cx="5131726" cy="830997"/>
          </a:xfrm>
          <a:prstGeom prst="rect">
            <a:avLst/>
          </a:prstGeom>
          <a:noFill/>
        </p:spPr>
        <p:txBody>
          <a:bodyPr wrap="none" rtlCol="0">
            <a:spAutoFit/>
          </a:bodyPr>
          <a:lstStyle/>
          <a:p>
            <a:r>
              <a:rPr lang="es-PE" sz="2400" b="1" dirty="0">
                <a:latin typeface="Arial" panose="020B0604020202020204" pitchFamily="34" charset="0"/>
                <a:cs typeface="Arial" panose="020B0604020202020204" pitchFamily="34" charset="0"/>
              </a:rPr>
              <a:t>MATERIAL DE APOYO PARA</a:t>
            </a:r>
          </a:p>
          <a:p>
            <a:r>
              <a:rPr lang="es-PE" sz="2400" b="1" dirty="0">
                <a:latin typeface="Arial" panose="020B0604020202020204" pitchFamily="34" charset="0"/>
                <a:cs typeface="Arial" panose="020B0604020202020204" pitchFamily="34" charset="0"/>
              </a:rPr>
              <a:t> LA REALIZACIÓN DEL TRABAJO</a:t>
            </a:r>
            <a:endParaRPr lang="en-US" sz="2400" b="1" dirty="0">
              <a:latin typeface="Arial" panose="020B0604020202020204" pitchFamily="34" charset="0"/>
              <a:cs typeface="Arial" panose="020B0604020202020204" pitchFamily="34" charset="0"/>
            </a:endParaRPr>
          </a:p>
        </p:txBody>
      </p:sp>
      <p:pic>
        <p:nvPicPr>
          <p:cNvPr id="8" name="Picture 2" descr="http://www.usmp.edu.pe/vision2014/img/logo_usm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34" y="22109"/>
            <a:ext cx="3409406" cy="62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7730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BlackTie">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blipFill rotWithShape="1">
          <a:blip xmlns:r="http://schemas.openxmlformats.org/officeDocument/2006/relationships" r:embed="rId2">
            <a:duotone>
              <a:schemeClr val="phClr">
                <a:tint val="95000"/>
              </a:schemeClr>
              <a:schemeClr val="phClr">
                <a:shade val="20000"/>
              </a:schemeClr>
            </a:duotone>
          </a:blip>
          <a:stretch/>
        </a:blipFill>
        <a:gradFill rotWithShape="1">
          <a:gsLst>
            <a:gs pos="0">
              <a:schemeClr val="phClr">
                <a:tint val="40000"/>
                <a:satMod val="350000"/>
              </a:schemeClr>
            </a:gs>
            <a:gs pos="40000">
              <a:schemeClr val="phClr">
                <a:tint val="45000"/>
                <a:shade val="99000"/>
                <a:satMod val="350000"/>
              </a:schemeClr>
            </a:gs>
            <a:gs pos="100000">
              <a:schemeClr val="phClr">
                <a:shade val="30000"/>
                <a:satMod val="255000"/>
              </a:schemeClr>
            </a:gs>
          </a:gsLst>
          <a:path path="circle">
            <a:fillToRect l="50000" t="-80000" r="50000" b="18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413</TotalTime>
  <Words>186</Words>
  <Application>Microsoft Office PowerPoint</Application>
  <PresentationFormat>Presentación en pantalla (4:3)</PresentationFormat>
  <Paragraphs>25</Paragraphs>
  <Slides>14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vt:i4>
      </vt:variant>
    </vt:vector>
  </HeadingPairs>
  <TitlesOfParts>
    <vt:vector size="19" baseType="lpstr">
      <vt:lpstr>Arial</vt:lpstr>
      <vt:lpstr>Garamond</vt:lpstr>
      <vt:lpstr>Tahoma</vt:lpstr>
      <vt:lpstr>Tunga</vt:lpstr>
      <vt:lpstr>BlackTie</vt:lpstr>
      <vt:lpstr>TEORÍA GENERAL DE SISTEMAS</vt:lpstr>
      <vt:lpstr>TGS en el plan de estudios, en las menciones de sistemas de información y tecnología de información </vt:lpstr>
      <vt:lpstr>SÍLABO DE TGS</vt:lpstr>
      <vt:lpstr>Presentación de PowerPoint</vt:lpstr>
      <vt:lpstr>ANEXOS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CONCLUSIONES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Apñlicacione de los sistemas blandos</dc:title>
  <dc:creator>Hector Aucasi</dc:creator>
  <cp:lastModifiedBy>.:: HaCkToR ::.</cp:lastModifiedBy>
  <cp:revision>46</cp:revision>
  <dcterms:created xsi:type="dcterms:W3CDTF">2016-05-27T16:24:28Z</dcterms:created>
  <dcterms:modified xsi:type="dcterms:W3CDTF">2016-11-11T23:51:42Z</dcterms:modified>
</cp:coreProperties>
</file>